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>
      <p:cViewPr varScale="1">
        <p:scale>
          <a:sx n="87" d="100"/>
          <a:sy n="87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0B824AB-7C91-46F2-87C9-74B672E463D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93930EA-089E-450C-9BA4-065E2D067B4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jpe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My name is </a:t>
            </a:r>
            <a:r>
              <a:rPr lang="en-US" dirty="0" smtClean="0">
                <a:latin typeface="Algerian" pitchFamily="82" charset="0"/>
              </a:rPr>
              <a:t>Kim Howard </a:t>
            </a:r>
            <a:r>
              <a:rPr lang="en-US" dirty="0" smtClean="0">
                <a:latin typeface="Algerian" pitchFamily="82" charset="0"/>
              </a:rPr>
              <a:t>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eestyle Script" pitchFamily="66" charset="0"/>
              </a:rPr>
              <a:t> </a:t>
            </a:r>
            <a:endParaRPr lang="en-US" dirty="0">
              <a:latin typeface="Freestyle Script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4800600" cy="2087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19050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22098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7800" y="2057400"/>
            <a:ext cx="6172200" cy="4075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0" indent="-514350">
              <a:buAutoNum type="arabicPeriod"/>
            </a:pPr>
            <a:r>
              <a:rPr lang="en-US" dirty="0" smtClean="0">
                <a:latin typeface="Algerian" pitchFamily="82" charset="0"/>
              </a:rPr>
              <a:t>Indianapolis Indiana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231991"/>
            <a:ext cx="4114800" cy="7010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eestyle Script" pitchFamily="66" charset="0"/>
              </a:rPr>
              <a:t>Were </a:t>
            </a:r>
            <a:r>
              <a:rPr lang="en-US" dirty="0" smtClean="0">
                <a:latin typeface="Freestyle Script" pitchFamily="66" charset="0"/>
              </a:rPr>
              <a:t>you </a:t>
            </a:r>
            <a:r>
              <a:rPr lang="en-US" dirty="0" smtClean="0">
                <a:latin typeface="Freestyle Script" pitchFamily="66" charset="0"/>
              </a:rPr>
              <a:t>grow up </a:t>
            </a:r>
            <a:endParaRPr lang="en-US" dirty="0">
              <a:latin typeface="Freestyle Script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886"/>
            <a:ext cx="190500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"/>
            <a:ext cx="202882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30587"/>
            <a:ext cx="2803071" cy="223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752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in 7</a:t>
            </a:r>
            <a:r>
              <a:rPr lang="en-US" baseline="30000" dirty="0" smtClean="0">
                <a:latin typeface="Algerian" pitchFamily="82" charset="0"/>
              </a:rPr>
              <a:t>th</a:t>
            </a:r>
            <a:r>
              <a:rPr lang="en-US" dirty="0" smtClean="0">
                <a:latin typeface="Algerian" pitchFamily="82" charset="0"/>
              </a:rPr>
              <a:t> grade I wen to Riverview </a:t>
            </a:r>
          </a:p>
          <a:p>
            <a:r>
              <a:rPr lang="en-US" dirty="0" smtClean="0">
                <a:latin typeface="Algerian" pitchFamily="82" charset="0"/>
              </a:rPr>
              <a:t>in 8</a:t>
            </a:r>
            <a:r>
              <a:rPr lang="en-US" baseline="30000" dirty="0" smtClean="0">
                <a:latin typeface="Algerian" pitchFamily="82" charset="0"/>
              </a:rPr>
              <a:t>th</a:t>
            </a:r>
            <a:r>
              <a:rPr lang="en-US" dirty="0" smtClean="0">
                <a:latin typeface="Algerian" pitchFamily="82" charset="0"/>
              </a:rPr>
              <a:t> grade I went to </a:t>
            </a:r>
            <a:r>
              <a:rPr lang="en-US" dirty="0" err="1" smtClean="0">
                <a:latin typeface="Algerian" pitchFamily="82" charset="0"/>
              </a:rPr>
              <a:t>bennion</a:t>
            </a:r>
            <a:r>
              <a:rPr lang="en-US" dirty="0" smtClean="0">
                <a:latin typeface="Algerian" pitchFamily="82" charset="0"/>
              </a:rPr>
              <a:t> </a:t>
            </a:r>
          </a:p>
          <a:p>
            <a:r>
              <a:rPr lang="en-US" dirty="0" smtClean="0">
                <a:latin typeface="Algerian" pitchFamily="82" charset="0"/>
              </a:rPr>
              <a:t>in 9</a:t>
            </a:r>
            <a:r>
              <a:rPr lang="en-US" baseline="30000" dirty="0" smtClean="0">
                <a:latin typeface="Algerian" pitchFamily="82" charset="0"/>
              </a:rPr>
              <a:t>th</a:t>
            </a:r>
            <a:r>
              <a:rPr lang="en-US" dirty="0" smtClean="0">
                <a:latin typeface="Algerian" pitchFamily="82" charset="0"/>
              </a:rPr>
              <a:t> grade I went to Kennedy </a:t>
            </a:r>
          </a:p>
          <a:p>
            <a:r>
              <a:rPr lang="en-US" dirty="0" smtClean="0">
                <a:latin typeface="Algerian" pitchFamily="82" charset="0"/>
              </a:rPr>
              <a:t>in10</a:t>
            </a:r>
            <a:r>
              <a:rPr lang="en-US" baseline="30000" dirty="0" smtClean="0">
                <a:latin typeface="Algerian" pitchFamily="82" charset="0"/>
              </a:rPr>
              <a:t>th</a:t>
            </a:r>
            <a:r>
              <a:rPr lang="en-US" dirty="0" smtClean="0">
                <a:latin typeface="Algerian" pitchFamily="82" charset="0"/>
              </a:rPr>
              <a:t> grade I go to Ames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eestyle Script" pitchFamily="66" charset="0"/>
              </a:rPr>
              <a:t>The schools I went to</a:t>
            </a:r>
            <a:endParaRPr lang="en-US" dirty="0">
              <a:latin typeface="Freestyle Script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21336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87611"/>
            <a:ext cx="26860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Harlow Solid Italic" pitchFamily="82" charset="0"/>
              </a:rPr>
              <a:t> </a:t>
            </a:r>
            <a:r>
              <a:rPr lang="en-US" dirty="0" smtClean="0">
                <a:latin typeface="Franklin Gothic Demi" pitchFamily="34" charset="0"/>
              </a:rPr>
              <a:t>I pretty much listen to all kinds I'm more of an oldies kind of person I just fill like there music makes a lot more since and they don’t make up words like most song theses days but that’s just me 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The type of music I listen to </a:t>
            </a:r>
            <a:endParaRPr lang="en-US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4" y="3486725"/>
            <a:ext cx="253365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84416"/>
            <a:ext cx="3848100" cy="23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84" y="1641599"/>
            <a:ext cx="897032" cy="1143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4075176"/>
          </a:xfrm>
        </p:spPr>
        <p:txBody>
          <a:bodyPr/>
          <a:lstStyle/>
          <a:p>
            <a:r>
              <a:rPr lang="en-US" dirty="0" smtClean="0"/>
              <a:t>Brazilin </a:t>
            </a:r>
          </a:p>
          <a:p>
            <a:r>
              <a:rPr lang="en-US" dirty="0" smtClean="0"/>
              <a:t>Dominican</a:t>
            </a:r>
          </a:p>
          <a:p>
            <a:r>
              <a:rPr lang="en-US" dirty="0" smtClean="0"/>
              <a:t>pizza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foods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54087"/>
            <a:ext cx="1930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soccer</a:t>
            </a:r>
          </a:p>
          <a:p>
            <a:r>
              <a:rPr lang="en-US" dirty="0" smtClean="0"/>
              <a:t>Football </a:t>
            </a:r>
          </a:p>
          <a:p>
            <a:r>
              <a:rPr lang="en-US" dirty="0" smtClean="0"/>
              <a:t>Singing</a:t>
            </a:r>
            <a:endParaRPr lang="en-US" dirty="0" smtClean="0"/>
          </a:p>
          <a:p>
            <a:r>
              <a:rPr lang="en-US" dirty="0" smtClean="0"/>
              <a:t>Dance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eestyle Script" pitchFamily="66" charset="0"/>
              </a:rPr>
              <a:t>My hobbies </a:t>
            </a:r>
            <a:endParaRPr lang="en-US" dirty="0">
              <a:latin typeface="Freestyle Script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42392"/>
            <a:ext cx="3124200" cy="838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2511879" cy="144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55619"/>
            <a:ext cx="1122874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34000"/>
            <a:ext cx="2286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66800"/>
            <a:ext cx="2286000" cy="175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Ravens and giants ( football)</a:t>
            </a:r>
          </a:p>
          <a:p>
            <a:r>
              <a:rPr lang="en-US" dirty="0" smtClean="0"/>
              <a:t>brazil and real (soccer)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teams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718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192405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12" y="2959894"/>
            <a:ext cx="2212975" cy="16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dirty="0" smtClean="0"/>
              <a:t>A’s and </a:t>
            </a:r>
            <a:r>
              <a:rPr lang="en-US" dirty="0"/>
              <a:t>B</a:t>
            </a:r>
            <a:r>
              <a:rPr lang="en-US" dirty="0" smtClean="0"/>
              <a:t>’s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grade goals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33528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0"/>
            <a:ext cx="3241548" cy="2133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9052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after I graduate I will go to college for my PhD.  to become a </a:t>
            </a:r>
            <a:r>
              <a:rPr lang="en-US" dirty="0" smtClean="0"/>
              <a:t>pediatrician or a pediatric pa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eestyle Script" pitchFamily="66" charset="0"/>
              </a:rPr>
              <a:t>My plans for school </a:t>
            </a:r>
            <a:endParaRPr lang="en-US" dirty="0">
              <a:latin typeface="Freestyle Script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2761"/>
            <a:ext cx="1257300" cy="148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2761"/>
            <a:ext cx="1600200" cy="15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158</TotalTime>
  <Words>151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 </vt:lpstr>
      <vt:lpstr>Were you grow up </vt:lpstr>
      <vt:lpstr>The schools I went to</vt:lpstr>
      <vt:lpstr>The type of music I listen to </vt:lpstr>
      <vt:lpstr>My favorite foods  </vt:lpstr>
      <vt:lpstr>My hobbies </vt:lpstr>
      <vt:lpstr>My favorite teams </vt:lpstr>
      <vt:lpstr>My grade goals </vt:lpstr>
      <vt:lpstr>My plans for school </vt:lpstr>
    </vt:vector>
  </TitlesOfParts>
  <Company>AMES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who am I ?</dc:title>
  <dc:creator>Kimberly Howard</dc:creator>
  <cp:lastModifiedBy>Kimberly Howard</cp:lastModifiedBy>
  <cp:revision>18</cp:revision>
  <dcterms:created xsi:type="dcterms:W3CDTF">2013-08-23T15:39:59Z</dcterms:created>
  <dcterms:modified xsi:type="dcterms:W3CDTF">2015-05-29T16:06:39Z</dcterms:modified>
</cp:coreProperties>
</file>